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75" r:id="rId2"/>
    <p:sldId id="258" r:id="rId3"/>
    <p:sldId id="263" r:id="rId4"/>
    <p:sldId id="276" r:id="rId5"/>
    <p:sldId id="260" r:id="rId6"/>
    <p:sldId id="271" r:id="rId7"/>
    <p:sldId id="270" r:id="rId8"/>
    <p:sldId id="262" r:id="rId9"/>
    <p:sldId id="259" r:id="rId10"/>
    <p:sldId id="267" r:id="rId11"/>
    <p:sldId id="261" r:id="rId12"/>
    <p:sldId id="269" r:id="rId13"/>
    <p:sldId id="264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7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0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987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68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405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63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6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71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0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8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04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2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9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4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8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6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МБДОУ Аннинский д/с ОРВ «Росток»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58853"/>
            <a:ext cx="8208912" cy="51845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Игровая среда – как необходимое условие развития социального интеллекта </a:t>
            </a:r>
            <a:r>
              <a:rPr lang="ru-RU" sz="4400" b="1" dirty="0" smtClean="0">
                <a:solidFill>
                  <a:srgbClr val="0070C0"/>
                </a:solidFill>
              </a:rPr>
              <a:t>детей</a:t>
            </a:r>
          </a:p>
          <a:p>
            <a:pPr algn="ctr"/>
            <a:endParaRPr lang="ru-RU" sz="4400" b="1" dirty="0">
              <a:solidFill>
                <a:srgbClr val="0070C0"/>
              </a:solidFill>
            </a:endParaRPr>
          </a:p>
          <a:p>
            <a:pPr algn="r"/>
            <a:endParaRPr lang="ru-RU" sz="2000" b="1" dirty="0" smtClean="0">
              <a:solidFill>
                <a:srgbClr val="0070C0"/>
              </a:solidFill>
            </a:endParaRPr>
          </a:p>
          <a:p>
            <a:pPr algn="r"/>
            <a:endParaRPr lang="ru-RU" sz="20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Подготовила: </a:t>
            </a:r>
            <a:r>
              <a:rPr lang="ru-RU" sz="2000" b="1" dirty="0" err="1" smtClean="0">
                <a:solidFill>
                  <a:srgbClr val="0070C0"/>
                </a:solidFill>
              </a:rPr>
              <a:t>Кретова</a:t>
            </a:r>
            <a:r>
              <a:rPr lang="ru-RU" sz="2000" b="1" dirty="0" smtClean="0">
                <a:solidFill>
                  <a:srgbClr val="0070C0"/>
                </a:solidFill>
              </a:rPr>
              <a:t> Е.В.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3856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115212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Игра представляет возможности для индивидуализации образовательного процесса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9018"/>
            <a:ext cx="3970440" cy="5018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8831" y="2145778"/>
            <a:ext cx="4937804" cy="3703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2505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7562801" cy="1611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Игровая  среда в   детском саду организована таким образом, что каждый ребенок имеет возможность реализовать собственные потребности и интересы, свободно заниматься любимым </a:t>
            </a:r>
            <a:r>
              <a:rPr lang="ru-RU" sz="2400" dirty="0" smtClean="0">
                <a:solidFill>
                  <a:srgbClr val="002060"/>
                </a:solidFill>
              </a:rPr>
              <a:t>делом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04" y="2160588"/>
            <a:ext cx="5174004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7163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850833" cy="166975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</a:rPr>
              <a:t>Размещение оборудования по  центрам развития  позволяет детям объединиться подгруппами по   </a:t>
            </a:r>
            <a:r>
              <a:rPr lang="ru-RU" sz="2600" dirty="0" smtClean="0">
                <a:solidFill>
                  <a:srgbClr val="002060"/>
                </a:solidFill>
              </a:rPr>
              <a:t>интересам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1" y="1700808"/>
            <a:ext cx="7178647" cy="486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918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" y="2462379"/>
            <a:ext cx="5621698" cy="432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27296"/>
            <a:ext cx="4860032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mage.shutterstock.com/z/stock-vector-little-girls-play-with-their-toys-on-the-floor-1797702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"/>
          <a:stretch/>
        </p:blipFill>
        <p:spPr bwMode="auto">
          <a:xfrm>
            <a:off x="5148064" y="3617728"/>
            <a:ext cx="4072447" cy="32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22r54gnmuhwmk.cloudfront.net/photos/5/zm/rg/dAzmRgpLKWJOGJZ-1600x900-noPad.jpg?14308983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" y="0"/>
            <a:ext cx="473814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54116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9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75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17896" cy="623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807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4" cy="6048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584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16719" cy="623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772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905434" cy="592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551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410491" cy="381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4"/>
          <a:stretch/>
        </p:blipFill>
        <p:spPr>
          <a:xfrm>
            <a:off x="4127997" y="-23789"/>
            <a:ext cx="5047585" cy="3452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7"/>
          <a:stretch/>
        </p:blipFill>
        <p:spPr>
          <a:xfrm>
            <a:off x="-2733" y="-67977"/>
            <a:ext cx="4231206" cy="299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3429001"/>
            <a:ext cx="3899925" cy="347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32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4664"/>
            <a:ext cx="8066857" cy="605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810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06817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Игра предоставляет возможности для социализации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451613" cy="4618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4227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7346777" cy="145372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игре ребенок начинает осознавать себя как члена определенного коллектива, впервые появляется чувство единения, формируется понятие «мы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175248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281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95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МБДОУ Аннинский д/с ОРВ «Росток»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предоставляет возможности для социализации</vt:lpstr>
      <vt:lpstr>В игре ребенок начинает осознавать себя как члена определенного коллектива, впервые появляется чувство единения, формируется понятие «мы»</vt:lpstr>
      <vt:lpstr>Игра представляет возможности для индивидуализации образовательного процесса</vt:lpstr>
      <vt:lpstr> Игровая  среда в   детском саду организована таким образом, что каждый ребенок имеет возможность реализовать собственные потребности и интересы, свободно заниматься любимым делом</vt:lpstr>
      <vt:lpstr>Размещение оборудования по  центрам развития  позволяет детям объединиться подгруппами по   интересам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среда – как необходимое условие развития социального интеллекта детей. </dc:title>
  <dc:creator>Katenok</dc:creator>
  <cp:lastModifiedBy>крет</cp:lastModifiedBy>
  <cp:revision>18</cp:revision>
  <dcterms:created xsi:type="dcterms:W3CDTF">2017-03-23T11:06:12Z</dcterms:created>
  <dcterms:modified xsi:type="dcterms:W3CDTF">2017-03-28T16:37:16Z</dcterms:modified>
</cp:coreProperties>
</file>